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2727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作者通过自己面试的经历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告诉我们控制你能控制的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其余的顺其自然。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07538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29" y="1331437"/>
            <a:ext cx="10677955" cy="137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weeks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invited for the interview at Cambridge University in person. I have always hoped for it ever since I was twelve years old. I know if I want to get into my dream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improve myself. So I kept reading and caught every chance to share my ideas bravely by speaking in public.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very excited that I could meet and speak to some of the leading teachers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interview drew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unsurprisingly getting more and more nervous. The day before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stayed in Cambridge for a night as it was an early morning interview. It was a relaxing experience to live and study at the university. I really calmed down a little just by enjoying the learning environment there.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felt more like a discussion about some questions. These interviewers want to see how you think instead of looking for correct answers. Walking out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interview, although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not completely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myself, “Whatever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result may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be proud of what you have achieved so far.”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this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things I realized was that we should try our best to do what we can. Control what you can and let the rest be.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8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improve himself to get into Cambridge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doing more exercises in class.	B. By taking part in interviews.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reading and speaking in public.	D. By sharing ideas with families.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13154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846943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know if I want to get into my dream university, I have to improve myself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I kept reading and caught every chance to share my ideas bravely by speaking in public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可知，作者坚持阅读，抓住每一个机会在公众面前勇敢地分享自己的想法。故选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84694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was a relaxing experience to live and study at the university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really calmed down a little just by enjoying the learning environment there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可知，在这所大学生活和学习是一次令人放松的经历，享受那里的学习环境让作者平静了一些。故选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8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calmed the writer down before the interview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 with leading teachers.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early morning experience.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565467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wonderful sights in the field.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great learning environment.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7284" y="13154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felt more like a discussion about some questions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interviewers want to see how you think instead of looking for correct answers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可知，这场面试感觉更像是在讨论一些问题，这些面试官想看的是你如何思考，而不是寻找正确的答案。所以面试的结果还不错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真正的面试结果要好得多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best for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environment let me forget the interview.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real interview turned out to be much better.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final result of my interview was not that good.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Some students there talked to me about the school.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908720"/>
            <a:ext cx="2522869" cy="3378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284" y="8647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961777"/>
            <a:ext cx="11485848" cy="2792239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还原题既是阅读理解的一项重要技能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也是中考考查的阅读题型之一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主要考查同学们语篇分析、逻辑推理和观察与辨析等综合能力。解题时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同学们要注意把握技巧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根据上下文逻辑关系、关键句等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辨识语篇中的衔接手法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推断句子之间的逻辑关系。首先要阅读全文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理解大意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理清结构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然后利用设空处所在段理清逻辑关系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最后对比选项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选出正确答案。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00808"/>
            <a:ext cx="1672365" cy="504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17288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标题归纳题。本文作者通过自己面试的经历，告诉我们控制你能控制的，其余的顺其自然。选项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一次难忘的面试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符合主题。故选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3992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 Discussion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Great Night in Cambridge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An Unforgettable Interview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Top University in the World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586592"/>
            <a:ext cx="2530214" cy="3672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284" y="15239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3004</Words>
  <Application>WPS 演示</Application>
  <PresentationFormat>自定义</PresentationFormat>
  <Paragraphs>50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465</cp:revision>
  <dcterms:created xsi:type="dcterms:W3CDTF">2020-11-06T05:24:00Z</dcterms:created>
  <dcterms:modified xsi:type="dcterms:W3CDTF">2025-09-17T06:19:41Z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